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A2B18-2DF6-47B3-A34D-5A08FCAB4781}" v="2" dt="2025-09-01T05:33:16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316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81C9E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81C9E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Course &amp; Skill Sharing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Connecting Students Worldwide for Learning &amp; Growth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9986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Connecting Minds, Empowering Futures.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5078968"/>
            <a:ext cx="130428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Global Course and Skill Sharing Platform is more than just a prototype; it's a vision for democratized education and skill development worldwide. We invite you to join us in building this transformative ecosystem.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8CCE0-4670-5C62-5071-5F678D38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816" y="7677073"/>
            <a:ext cx="3467584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7F7FF-5DF9-1B80-15F0-14338D701738}"/>
              </a:ext>
            </a:extLst>
          </p:cNvPr>
          <p:cNvSpPr txBox="1"/>
          <p:nvPr/>
        </p:nvSpPr>
        <p:spPr>
          <a:xfrm>
            <a:off x="2517819" y="766293"/>
            <a:ext cx="1071522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TEAM</a:t>
            </a:r>
          </a:p>
          <a:p>
            <a:pPr algn="ctr"/>
            <a:r>
              <a:rPr lang="en-US" sz="4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Godavarthi.Sudarsan</a:t>
            </a:r>
            <a:endParaRPr lang="en-US" sz="4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(RA2411047010098)</a:t>
            </a: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Hisham Khalid K </a:t>
            </a: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(RA2411047010096)</a:t>
            </a: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Amith A </a:t>
            </a:r>
            <a:r>
              <a:rPr lang="en-US" sz="44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Shiji</a:t>
            </a:r>
            <a:endParaRPr lang="en-US" sz="4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(RA2411047010108)</a:t>
            </a: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Sahal Basheer</a:t>
            </a:r>
          </a:p>
          <a:p>
            <a:pPr algn="ctr"/>
            <a:r>
              <a:rPr lang="en-US" sz="4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(RA2411047010115)</a:t>
            </a:r>
            <a:endParaRPr lang="en-IN" sz="4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73877-87FA-605E-6758-939754BC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97" y="7715246"/>
            <a:ext cx="2817327" cy="51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3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9445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the Global Learning Gap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639508"/>
            <a:ext cx="130428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Students today face significant barriers in discovering international academic programs and sharing practical skills across borders. Our platform bridges this gap, fostering a truly interconnected learning environment.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46C76-636B-AD66-A0F1-97FF57AE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790" y="7717998"/>
            <a:ext cx="2806610" cy="4472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675"/>
            <a:ext cx="8794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&amp; Our Core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712244"/>
            <a:ext cx="1270265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"Students lack a unified platform to explore global learning opportunities and exchange skills across countries."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2372082"/>
            <a:ext cx="30480" cy="2381250"/>
          </a:xfrm>
          <a:prstGeom prst="rect">
            <a:avLst/>
          </a:prstGeom>
          <a:solidFill>
            <a:srgbClr val="481C9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5008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8860" y="5050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508635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Course &amp; Skill Discovery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9310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Enable seamless sharing and discovery of courses and skills internationally.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5008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20963" y="5050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973008" y="508635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Communication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73008" y="59310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a robust discussion forum to facilitate peer-to-peer interaction.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5008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63065" y="5050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415111" y="5086350"/>
            <a:ext cx="3316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Future-Proof Scalability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15111" y="557676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Architect the platform for easy integration of advanced features like real-time chat.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BB1DEA-EBE8-6487-9CDA-E160F54D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627" y="7715246"/>
            <a:ext cx="1899379" cy="5143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9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Functional &amp; Non-Functional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5459"/>
            <a:ext cx="427898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Specifications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3275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authentication &amp; profile management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97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Post and browse international courses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119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Dedicated skill-sharing module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54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discussion forums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963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search and filtering options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75459"/>
            <a:ext cx="52973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Non-Functional Considerations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3275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and reliable authentication protocols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697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Responsive and intuitive user interface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119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Highly scalable backend architecture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654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data integrity and privacy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CC8C7E-AF63-6436-3A57-1FCB887C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078" y="7689488"/>
            <a:ext cx="1922245" cy="5143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0220"/>
            <a:ext cx="11718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Stack: Powering the Platform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262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73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635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HTML, CSS, JavaScript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25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Delivering a dynamic and engaging user experience.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2262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73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2635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 (Spring Boot)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47625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robust and high-performance server-side operations.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22627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3773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426350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MySQL / MongoDB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47625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Flexible and scalable data storage for global content.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7434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chosen stack combines proven enterprise technologies with modern development practices, ensuring a reliable and future-ready platform.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D51BC6-03BB-0C65-EFFE-DA077E7A5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5641" y="7715246"/>
            <a:ext cx="1834759" cy="5143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3184" y="17513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 Diagram: How Users Interact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93184" y="33605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diagram illustrates the primary interactions between our key actors – Students, Administrators, and the System – highlighting core functionalities like course management, skill sharing, and community engagement.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EFFCF-C262-EFCE-6B56-64B20E22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23" y="0"/>
            <a:ext cx="711557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29601" y="2240766"/>
            <a:ext cx="719593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Diagram: System Structure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494645" y="4095832"/>
            <a:ext cx="5976730" cy="235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simplified class diagram showcases the fundamental entities and their relationships, forming the backbone of our platform's data model and logical structure.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A781D-0F11-7A66-B62E-C88CE55B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245" y="7683773"/>
            <a:ext cx="2038155" cy="514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45A10-C80E-A1A3-5645-5E3507AE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" y="113554"/>
            <a:ext cx="7195929" cy="7964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8126254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Module Breakdown: A Layered Approach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17352" y="1494592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57927" y="1389936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66" y="1479709"/>
            <a:ext cx="239078" cy="2988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5626" y="1414939"/>
            <a:ext cx="231350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Module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195626" y="1759625"/>
            <a:ext cx="1287684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user registration and login processes.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56429" y="2610564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97004" y="2505908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43" y="2595682"/>
            <a:ext cx="239078" cy="2988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4703" y="2530912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Course Module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434703" y="2875597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Management and discovery of global academic courses.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1195626" y="3726537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36201" y="3621881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40" y="3711654"/>
            <a:ext cx="239078" cy="29884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73900" y="3646884"/>
            <a:ext cx="204239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Sharing Module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673900" y="3991570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Platform for users to offer and find practical skills.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1434703" y="4842510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275278" y="4737854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817" y="4827627"/>
            <a:ext cx="239078" cy="29884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912977" y="4762857"/>
            <a:ext cx="260365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Discussion Forum Module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912977" y="5107543"/>
            <a:ext cx="1215949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Enabling active communication and community building.</a:t>
            </a:r>
            <a:endParaRPr lang="en-US" sz="1250" dirty="0"/>
          </a:p>
        </p:txBody>
      </p:sp>
      <p:sp>
        <p:nvSpPr>
          <p:cNvPr id="23" name="Shape 17"/>
          <p:cNvSpPr/>
          <p:nvPr/>
        </p:nvSpPr>
        <p:spPr>
          <a:xfrm>
            <a:off x="1195626" y="5958483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036201" y="5853827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40" y="5943600"/>
            <a:ext cx="239078" cy="29884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73900" y="5878830"/>
            <a:ext cx="223635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&amp; Filter Module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673900" y="6223516"/>
            <a:ext cx="12398573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Intuitive tools for finding relevant content quickly.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956429" y="7074456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97004" y="6969800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543" y="7059573"/>
            <a:ext cx="239078" cy="298847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434703" y="6994803"/>
            <a:ext cx="21101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Integration</a:t>
            </a:r>
            <a:endParaRPr lang="en-US" sz="1550" dirty="0"/>
          </a:p>
        </p:txBody>
      </p:sp>
      <p:sp>
        <p:nvSpPr>
          <p:cNvPr id="32" name="Text 24"/>
          <p:cNvSpPr/>
          <p:nvPr/>
        </p:nvSpPr>
        <p:spPr>
          <a:xfrm>
            <a:off x="1434703" y="7339489"/>
            <a:ext cx="12637770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 data management and retrieval for all modules.</a:t>
            </a:r>
            <a:endParaRPr lang="en-US" sz="12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E30FF50-D5A3-B6DD-578E-8B73F9C8E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8532" y="7683049"/>
            <a:ext cx="2042398" cy="5143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10221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Scope: Evolving the Platform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5724"/>
            <a:ext cx="6244709" cy="2270760"/>
          </a:xfrm>
          <a:prstGeom prst="roundRect">
            <a:avLst>
              <a:gd name="adj" fmla="val 4195"/>
            </a:avLst>
          </a:prstGeom>
          <a:solidFill>
            <a:srgbClr val="022349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295406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2269212"/>
            <a:ext cx="3354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Collaboration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01748" y="2850356"/>
            <a:ext cx="52099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WebSockets for instant messaging and live chat functionalities, fostering immediate peer-to-peer connections.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1985724"/>
            <a:ext cx="6244709" cy="2270760"/>
          </a:xfrm>
          <a:prstGeom prst="roundRect">
            <a:avLst>
              <a:gd name="adj" fmla="val 4195"/>
            </a:avLst>
          </a:prstGeom>
          <a:solidFill>
            <a:srgbClr val="183A1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2295406"/>
            <a:ext cx="354330" cy="28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07479" y="2269212"/>
            <a:ext cx="4265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Recommendations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407479" y="2850356"/>
            <a:ext cx="52099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AI-based algorithms to offer personalized course and skill recommendations, enhancing user discovery and engagement.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021937"/>
            <a:ext cx="6244709" cy="2270760"/>
          </a:xfrm>
          <a:prstGeom prst="roundRect">
            <a:avLst>
              <a:gd name="adj" fmla="val 4195"/>
            </a:avLst>
          </a:prstGeom>
          <a:solidFill>
            <a:srgbClr val="26262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5331619"/>
            <a:ext cx="354330" cy="2834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1748" y="5305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Accessibility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01748" y="5886569"/>
            <a:ext cx="52099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Launch a dedicated mobile application for seamless on-the-go access, expanding our reach to a wider global audience.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599521" y="5021937"/>
            <a:ext cx="6244709" cy="2270760"/>
          </a:xfrm>
          <a:prstGeom prst="roundRect">
            <a:avLst>
              <a:gd name="adj" fmla="val 4195"/>
            </a:avLst>
          </a:prstGeom>
          <a:solidFill>
            <a:srgbClr val="45070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5331619"/>
            <a:ext cx="354330" cy="2834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407479" y="5305425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407479" y="5886569"/>
            <a:ext cx="52099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comprehensive localization features to make the platform accessible and user-friendly for non-English speakers.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9BBC90-4C67-49AB-0E32-C419BB3CA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8910" y="7689488"/>
            <a:ext cx="2321490" cy="5143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527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GODAVARTHI SUDARSAN</dc:creator>
  <cp:lastModifiedBy>GODAVARTHI SUDARSAN</cp:lastModifiedBy>
  <cp:revision>3</cp:revision>
  <dcterms:created xsi:type="dcterms:W3CDTF">2025-08-31T16:28:26Z</dcterms:created>
  <dcterms:modified xsi:type="dcterms:W3CDTF">2025-09-01T05:35:58Z</dcterms:modified>
</cp:coreProperties>
</file>